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17"/>
  </p:notesMasterIdLst>
  <p:sldIdLst>
    <p:sldId id="256" r:id="rId5"/>
    <p:sldId id="258" r:id="rId6"/>
    <p:sldId id="257" r:id="rId7"/>
    <p:sldId id="260" r:id="rId8"/>
    <p:sldId id="308" r:id="rId9"/>
    <p:sldId id="261" r:id="rId10"/>
    <p:sldId id="274" r:id="rId11"/>
    <p:sldId id="264" r:id="rId12"/>
    <p:sldId id="310" r:id="rId13"/>
    <p:sldId id="309" r:id="rId14"/>
    <p:sldId id="266" r:id="rId15"/>
    <p:sldId id="270" r:id="rId16"/>
  </p:sldIdLst>
  <p:sldSz cx="9144000" cy="5143500" type="screen16x9"/>
  <p:notesSz cx="6858000" cy="9144000"/>
  <p:embeddedFontLst>
    <p:embeddedFont>
      <p:font typeface="Comfortaa" panose="020B0604020202020204" charset="0"/>
      <p:regular r:id="rId18"/>
      <p:bold r:id="rId19"/>
    </p:embeddedFont>
    <p:embeddedFont>
      <p:font typeface="Fredok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FA3F04"/>
    <a:srgbClr val="C55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10C4A-766E-4056-B8B5-2669DB298C23}" v="89" dt="2024-12-03T01:41:42.896"/>
    <p1510:client id="{F1FEEC24-0EE0-4A85-AB41-D9CBD38CBCF7}" v="35" dt="2024-12-02T16:55:17.714"/>
  </p1510:revLst>
</p1510:revInfo>
</file>

<file path=ppt/tableStyles.xml><?xml version="1.0" encoding="utf-8"?>
<a:tblStyleLst xmlns:a="http://schemas.openxmlformats.org/drawingml/2006/main" def="{044561C5-C5EB-4F58-ABC6-C97651C4806E}">
  <a:tblStyle styleId="{044561C5-C5EB-4F58-ABC6-C97651C480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007E640-8397-A88F-56EB-A8F4D97A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>
            <a:extLst>
              <a:ext uri="{FF2B5EF4-FFF2-40B4-BE49-F238E27FC236}">
                <a16:creationId xmlns:a16="http://schemas.microsoft.com/office/drawing/2014/main" id="{ACAFB64E-C613-6EAB-FFEB-AB960DC29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>
            <a:extLst>
              <a:ext uri="{FF2B5EF4-FFF2-40B4-BE49-F238E27FC236}">
                <a16:creationId xmlns:a16="http://schemas.microsoft.com/office/drawing/2014/main" id="{246B2A09-A105-C5CB-3616-899EDA8BA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5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105a416b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105a416b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0f1f795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ABDEEF6E-618B-9548-EB1C-D15092E5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>
            <a:extLst>
              <a:ext uri="{FF2B5EF4-FFF2-40B4-BE49-F238E27FC236}">
                <a16:creationId xmlns:a16="http://schemas.microsoft.com/office/drawing/2014/main" id="{C6784215-F621-3978-6855-75D2AEA72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>
            <a:extLst>
              <a:ext uri="{FF2B5EF4-FFF2-40B4-BE49-F238E27FC236}">
                <a16:creationId xmlns:a16="http://schemas.microsoft.com/office/drawing/2014/main" id="{C708005F-3592-A811-CE24-7DF142C79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07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0f1f795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0f1f795c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2657d5fad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2657d5fad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007E640-8397-A88F-56EB-A8F4D97A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f1f795cd_0_5:notes">
            <a:extLst>
              <a:ext uri="{FF2B5EF4-FFF2-40B4-BE49-F238E27FC236}">
                <a16:creationId xmlns:a16="http://schemas.microsoft.com/office/drawing/2014/main" id="{ACAFB64E-C613-6EAB-FFEB-AB960DC29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f1f795cd_0_5:notes">
            <a:extLst>
              <a:ext uri="{FF2B5EF4-FFF2-40B4-BE49-F238E27FC236}">
                <a16:creationId xmlns:a16="http://schemas.microsoft.com/office/drawing/2014/main" id="{246B2A09-A105-C5CB-3616-899EDA8BA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64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  <a:latin typeface="Fredoka One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 dirty="0"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67;p21">
            <a:extLst>
              <a:ext uri="{FF2B5EF4-FFF2-40B4-BE49-F238E27FC236}">
                <a16:creationId xmlns:a16="http://schemas.microsoft.com/office/drawing/2014/main" id="{F7793DDD-8EEA-AAAA-ADE1-FE64629C6D63}"/>
              </a:ext>
            </a:extLst>
          </p:cNvPr>
          <p:cNvSpPr/>
          <p:nvPr userDrawn="1"/>
        </p:nvSpPr>
        <p:spPr>
          <a:xfrm>
            <a:off x="2814501" y="1205996"/>
            <a:ext cx="3515013" cy="1201255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>
            <a:spLocks noGrp="1"/>
          </p:cNvSpPr>
          <p:nvPr>
            <p:ph type="subTitle" idx="1"/>
          </p:nvPr>
        </p:nvSpPr>
        <p:spPr>
          <a:xfrm>
            <a:off x="4841926" y="3755909"/>
            <a:ext cx="139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2"/>
          </p:nvPr>
        </p:nvSpPr>
        <p:spPr>
          <a:xfrm>
            <a:off x="6772575" y="3755909"/>
            <a:ext cx="13899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3"/>
          </p:nvPr>
        </p:nvSpPr>
        <p:spPr>
          <a:xfrm>
            <a:off x="981375" y="3755909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4"/>
          </p:nvPr>
        </p:nvSpPr>
        <p:spPr>
          <a:xfrm>
            <a:off x="2911652" y="3755909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5" hasCustomPrompt="1"/>
          </p:nvPr>
        </p:nvSpPr>
        <p:spPr>
          <a:xfrm>
            <a:off x="901571" y="3079117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6" hasCustomPrompt="1"/>
          </p:nvPr>
        </p:nvSpPr>
        <p:spPr>
          <a:xfrm>
            <a:off x="2831925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7" hasCustomPrompt="1"/>
          </p:nvPr>
        </p:nvSpPr>
        <p:spPr>
          <a:xfrm>
            <a:off x="4762264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 idx="8" hasCustomPrompt="1"/>
          </p:nvPr>
        </p:nvSpPr>
        <p:spPr>
          <a:xfrm>
            <a:off x="6692635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Fredoka One" panose="02000000000000000000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Fredoka One" panose="02000000000000000000" pitchFamily="2" charset="0"/>
                <a:ea typeface="Fredoka One" panose="02000000000000000000" pitchFamily="2" charset="0"/>
                <a:cs typeface="Fredoka One" panose="02000000000000000000" pitchFamily="2" charset="0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 dirty="0"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Fredoka One" panose="02000000000000000000" pitchFamily="2" charset="0"/>
                <a:ea typeface="Fredoka One" panose="02000000000000000000" pitchFamily="2" charset="0"/>
                <a:cs typeface="Fredoka One" panose="02000000000000000000" pitchFamily="2" charset="0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 dirty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Fredoka One" panose="02000000000000000000" pitchFamily="2" charset="0"/>
                <a:ea typeface="Fredoka One" panose="02000000000000000000" pitchFamily="2" charset="0"/>
                <a:cs typeface="Fredoka One" panose="02000000000000000000" pitchFamily="2" charset="0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 dirty="0"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Fredoka One" panose="02000000000000000000" pitchFamily="2" charset="0"/>
                <a:ea typeface="Fredoka One" panose="02000000000000000000" pitchFamily="2" charset="0"/>
                <a:cs typeface="Fredoka One" panose="02000000000000000000" pitchFamily="2" charset="0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 dirty="0"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redoka One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10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 hasCustomPrompt="1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 idx="2" hasCustomPrompt="1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 idx="4" hasCustomPrompt="1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  <a:latin typeface="Fredoka One" panose="020000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5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avLst/>
              <a:gdLst/>
              <a:ahLst/>
              <a:cxnLst/>
              <a:rect l="l" t="t" r="r" b="b"/>
              <a:pathLst>
                <a:path w="9189" h="9156" extrusionOk="0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avLst/>
              <a:gdLst/>
              <a:ahLst/>
              <a:cxnLst/>
              <a:rect l="l" t="t" r="r" b="b"/>
              <a:pathLst>
                <a:path w="10414" h="6838" extrusionOk="0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avLst/>
              <a:gdLst/>
              <a:ahLst/>
              <a:cxnLst/>
              <a:rect l="l" t="t" r="r" b="b"/>
              <a:pathLst>
                <a:path w="10414" h="5903" extrusionOk="0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avLst/>
              <a:gdLst/>
              <a:ahLst/>
              <a:cxnLst/>
              <a:rect l="l" t="t" r="r" b="b"/>
              <a:pathLst>
                <a:path w="9879" h="4329" extrusionOk="0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avLst/>
              <a:gdLst/>
              <a:ahLst/>
              <a:cxnLst/>
              <a:rect l="l" t="t" r="r" b="b"/>
              <a:pathLst>
                <a:path w="3982" h="4193" extrusionOk="0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avLst/>
              <a:gdLst/>
              <a:ahLst/>
              <a:cxnLst/>
              <a:rect l="l" t="t" r="r" b="b"/>
              <a:pathLst>
                <a:path w="9510" h="915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avLst/>
              <a:gdLst/>
              <a:ahLst/>
              <a:cxnLst/>
              <a:rect l="l" t="t" r="r" b="b"/>
              <a:pathLst>
                <a:path w="7812" h="10134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avLst/>
              <a:gdLst/>
              <a:ahLst/>
              <a:cxnLst/>
              <a:rect l="l" t="t" r="r" b="b"/>
              <a:pathLst>
                <a:path w="10414" h="6855" extrusionOk="0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avLst/>
              <a:gdLst/>
              <a:ahLst/>
              <a:cxnLst/>
              <a:rect l="l" t="t" r="r" b="b"/>
              <a:pathLst>
                <a:path w="10414" h="5888" extrusionOk="0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avLst/>
              <a:gdLst/>
              <a:ahLst/>
              <a:cxnLst/>
              <a:rect l="l" t="t" r="r" b="b"/>
              <a:pathLst>
                <a:path w="10234" h="7700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avLst/>
              <a:gdLst/>
              <a:ahLst/>
              <a:cxnLst/>
              <a:rect l="l" t="t" r="r" b="b"/>
              <a:pathLst>
                <a:path w="3982" h="4194" extrusionOk="0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avLst/>
              <a:gdLst/>
              <a:ahLst/>
              <a:cxnLst/>
              <a:rect l="l" t="t" r="r" b="b"/>
              <a:pathLst>
                <a:path w="10414" h="5889" extrusionOk="0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avLst/>
              <a:gdLst/>
              <a:ahLst/>
              <a:cxnLst/>
              <a:rect l="l" t="t" r="r" b="b"/>
              <a:pathLst>
                <a:path w="10032" h="7701" extrusionOk="0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avLst/>
              <a:gdLst/>
              <a:ahLst/>
              <a:cxnLst/>
              <a:rect l="l" t="t" r="r" b="b"/>
              <a:pathLst>
                <a:path w="4467" h="10132" extrusionOk="0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avLst/>
              <a:gdLst/>
              <a:ahLst/>
              <a:cxnLst/>
              <a:rect l="l" t="t" r="r" b="b"/>
              <a:pathLst>
                <a:path w="6433" h="5178" extrusionOk="0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avLst/>
              <a:gdLst/>
              <a:ahLst/>
              <a:cxnLst/>
              <a:rect l="l" t="t" r="r" b="b"/>
              <a:pathLst>
                <a:path w="10415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avLst/>
              <a:gdLst/>
              <a:ahLst/>
              <a:cxnLst/>
              <a:rect l="l" t="t" r="r" b="b"/>
              <a:pathLst>
                <a:path w="4467" h="10133" extrusionOk="0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avLst/>
              <a:gdLst/>
              <a:ahLst/>
              <a:cxnLst/>
              <a:rect l="l" t="t" r="r" b="b"/>
              <a:pathLst>
                <a:path w="6433" h="5189" extrusionOk="0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avLst/>
              <a:gdLst/>
              <a:ahLst/>
              <a:cxnLst/>
              <a:rect l="l" t="t" r="r" b="b"/>
              <a:pathLst>
                <a:path w="9189" h="9157" extrusionOk="0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avLst/>
              <a:gdLst/>
              <a:ahLst/>
              <a:cxnLst/>
              <a:rect l="l" t="t" r="r" b="b"/>
              <a:pathLst>
                <a:path w="10415" h="6855" extrusionOk="0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avLst/>
              <a:gdLst/>
              <a:ahLst/>
              <a:cxnLst/>
              <a:rect l="l" t="t" r="r" b="b"/>
              <a:pathLst>
                <a:path w="9515" h="9148" extrusionOk="0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avLst/>
              <a:gdLst/>
              <a:ahLst/>
              <a:cxnLst/>
              <a:rect l="l" t="t" r="r" b="b"/>
              <a:pathLst>
                <a:path w="10261" h="6789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8" r:id="rId10"/>
    <p:sldLayoutId id="2147483672" r:id="rId11"/>
    <p:sldLayoutId id="2147483673" r:id="rId12"/>
    <p:sldLayoutId id="214748367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redoka One" panose="02000000000000000000" pitchFamily="2" charset="0"/>
          <a:ea typeface="Fredoka One" panose="020000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 r="42119"/>
          <a:stretch/>
        </p:blipFill>
        <p:spPr>
          <a:xfrm>
            <a:off x="-4700" y="0"/>
            <a:ext cx="5292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CE4FE1E-D0F0-917A-114F-75BC6F02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18" t="11854" r="9344" b="16769"/>
          <a:stretch/>
        </p:blipFill>
        <p:spPr>
          <a:xfrm>
            <a:off x="5799725" y="1340360"/>
            <a:ext cx="3039476" cy="1868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>
          <a:extLst>
            <a:ext uri="{FF2B5EF4-FFF2-40B4-BE49-F238E27FC236}">
              <a16:creationId xmlns:a16="http://schemas.microsoft.com/office/drawing/2014/main" id="{ABA81CE3-7B8F-C67E-F064-AC21E007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>
            <a:extLst>
              <a:ext uri="{FF2B5EF4-FFF2-40B4-BE49-F238E27FC236}">
                <a16:creationId xmlns:a16="http://schemas.microsoft.com/office/drawing/2014/main" id="{DE4FBC33-AE54-566D-864D-0B17FF8E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950" y="367942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AGRADECIMENTOS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4" name="WhatsApp Video 2024-12-02 at 21.28.30">
            <a:hlinkClick r:id="" action="ppaction://media"/>
            <a:extLst>
              <a:ext uri="{FF2B5EF4-FFF2-40B4-BE49-F238E27FC236}">
                <a16:creationId xmlns:a16="http://schemas.microsoft.com/office/drawing/2014/main" id="{991603AC-F898-5593-1CC1-C234A2519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808" y="1163781"/>
            <a:ext cx="1957246" cy="3478593"/>
          </a:xfrm>
          <a:prstGeom prst="roundRect">
            <a:avLst/>
          </a:prstGeom>
        </p:spPr>
      </p:pic>
      <p:sp>
        <p:nvSpPr>
          <p:cNvPr id="7" name="Google Shape;446;p41">
            <a:extLst>
              <a:ext uri="{FF2B5EF4-FFF2-40B4-BE49-F238E27FC236}">
                <a16:creationId xmlns:a16="http://schemas.microsoft.com/office/drawing/2014/main" id="{FB6AC5B4-72F1-D7D1-FEE7-6FD6391C1210}"/>
              </a:ext>
            </a:extLst>
          </p:cNvPr>
          <p:cNvSpPr txBox="1">
            <a:spLocks/>
          </p:cNvSpPr>
          <p:nvPr/>
        </p:nvSpPr>
        <p:spPr>
          <a:xfrm>
            <a:off x="2721016" y="1818956"/>
            <a:ext cx="5460094" cy="207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r>
              <a:rPr lang="pt-BR" sz="1800" dirty="0">
                <a:solidFill>
                  <a:srgbClr val="080808"/>
                </a:solidFill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E quero a</a:t>
            </a:r>
            <a:r>
              <a:rPr lang="pt-BR" sz="1800" dirty="0">
                <a:solidFill>
                  <a:srgbClr val="080808"/>
                </a:solidFill>
                <a:effectLst/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gradecer o meu cachorro Bob por ser esse ser puro e amoroso, em que todos os dias me recebe com um sorriso no rosto e uma lambida nos dedos. Obrigado por sempre estar comigo.</a:t>
            </a:r>
          </a:p>
        </p:txBody>
      </p:sp>
    </p:spTree>
    <p:extLst>
      <p:ext uri="{BB962C8B-B14F-4D97-AF65-F5344CB8AC3E}">
        <p14:creationId xmlns:p14="http://schemas.microsoft.com/office/powerpoint/2010/main" val="108339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3;p68">
            <a:extLst>
              <a:ext uri="{FF2B5EF4-FFF2-40B4-BE49-F238E27FC236}">
                <a16:creationId xmlns:a16="http://schemas.microsoft.com/office/drawing/2014/main" id="{1F7230A4-27CB-E808-8829-8E807CEB1AB1}"/>
              </a:ext>
            </a:extLst>
          </p:cNvPr>
          <p:cNvSpPr txBox="1">
            <a:spLocks/>
          </p:cNvSpPr>
          <p:nvPr/>
        </p:nvSpPr>
        <p:spPr>
          <a:xfrm>
            <a:off x="3042655" y="1503681"/>
            <a:ext cx="2934000" cy="60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Fredoka One" panose="02000000000000000000" pitchFamily="2" charset="0"/>
                <a:ea typeface="Fredoka One" panose="020000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00" dirty="0">
                <a:solidFill>
                  <a:schemeClr val="accent1"/>
                </a:solidFill>
              </a:rPr>
              <a:t>CONCLUSÃO!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5BEEF6-AB28-78F6-C51B-DF9488CB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45" b="21057"/>
          <a:stretch/>
        </p:blipFill>
        <p:spPr>
          <a:xfrm>
            <a:off x="3515809" y="2735070"/>
            <a:ext cx="2112382" cy="1274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1C7917A-0F3F-DB2C-20A4-8573C019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61" y="286294"/>
            <a:ext cx="7912200" cy="5727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OBRIGADO PELA ATENÇÃO  </a:t>
            </a:r>
            <a:r>
              <a:rPr lang="pt-BR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Imagem 15" descr="Rosto de cachorro&#10;&#10;Descrição gerada automaticamente">
            <a:extLst>
              <a:ext uri="{FF2B5EF4-FFF2-40B4-BE49-F238E27FC236}">
                <a16:creationId xmlns:a16="http://schemas.microsoft.com/office/drawing/2014/main" id="{EA89B52C-8A2F-A190-CF5F-7137A00A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3" y="1849582"/>
            <a:ext cx="5817074" cy="3293918"/>
          </a:xfrm>
          <a:prstGeom prst="rect">
            <a:avLst/>
          </a:prstGeom>
        </p:spPr>
      </p:pic>
      <p:grpSp>
        <p:nvGrpSpPr>
          <p:cNvPr id="19" name="Google Shape;588;p47">
            <a:extLst>
              <a:ext uri="{FF2B5EF4-FFF2-40B4-BE49-F238E27FC236}">
                <a16:creationId xmlns:a16="http://schemas.microsoft.com/office/drawing/2014/main" id="{4BB09AD8-E714-09D1-2593-609C316C26F8}"/>
              </a:ext>
            </a:extLst>
          </p:cNvPr>
          <p:cNvGrpSpPr/>
          <p:nvPr/>
        </p:nvGrpSpPr>
        <p:grpSpPr>
          <a:xfrm rot="163075">
            <a:off x="4086048" y="1189316"/>
            <a:ext cx="671632" cy="696797"/>
            <a:chOff x="3714275" y="730650"/>
            <a:chExt cx="305025" cy="338925"/>
          </a:xfrm>
          <a:solidFill>
            <a:schemeClr val="bg1"/>
          </a:solidFill>
        </p:grpSpPr>
        <p:sp>
          <p:nvSpPr>
            <p:cNvPr id="20" name="Google Shape;589;p47">
              <a:extLst>
                <a:ext uri="{FF2B5EF4-FFF2-40B4-BE49-F238E27FC236}">
                  <a16:creationId xmlns:a16="http://schemas.microsoft.com/office/drawing/2014/main" id="{F5F50A0E-9FD9-2B05-22F7-57AD14F5EB29}"/>
                </a:ext>
              </a:extLst>
            </p:cNvPr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590;p47">
              <a:extLst>
                <a:ext uri="{FF2B5EF4-FFF2-40B4-BE49-F238E27FC236}">
                  <a16:creationId xmlns:a16="http://schemas.microsoft.com/office/drawing/2014/main" id="{F304AF64-CACD-B8B1-DF37-A0FDBA7000CB}"/>
                </a:ext>
              </a:extLst>
            </p:cNvPr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1;p47">
              <a:extLst>
                <a:ext uri="{FF2B5EF4-FFF2-40B4-BE49-F238E27FC236}">
                  <a16:creationId xmlns:a16="http://schemas.microsoft.com/office/drawing/2014/main" id="{0CDFD209-1476-363F-7E50-F3B57E72F600}"/>
                </a:ext>
              </a:extLst>
            </p:cNvPr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2;p47">
              <a:extLst>
                <a:ext uri="{FF2B5EF4-FFF2-40B4-BE49-F238E27FC236}">
                  <a16:creationId xmlns:a16="http://schemas.microsoft.com/office/drawing/2014/main" id="{93AF2CFC-4F3A-0D94-53F4-5BF6EB531E69}"/>
                </a:ext>
              </a:extLst>
            </p:cNvPr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3;p47">
              <a:extLst>
                <a:ext uri="{FF2B5EF4-FFF2-40B4-BE49-F238E27FC236}">
                  <a16:creationId xmlns:a16="http://schemas.microsoft.com/office/drawing/2014/main" id="{BFCF8CDC-8D16-1E9C-8C53-4AA200DBC7D8}"/>
                </a:ext>
              </a:extLst>
            </p:cNvPr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2292762" y="1862325"/>
            <a:ext cx="4558475" cy="709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tx2"/>
                </a:solidFill>
              </a:rPr>
              <a:t>INTRODUÇÃO</a:t>
            </a:r>
            <a:endParaRPr sz="4400" dirty="0">
              <a:solidFill>
                <a:schemeClr val="tx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146C89-9EBC-9618-A5D9-16A939B3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69678" y="0"/>
            <a:ext cx="1169353" cy="805772"/>
          </a:xfrm>
          <a:prstGeom prst="rect">
            <a:avLst/>
          </a:prstGeom>
        </p:spPr>
      </p:pic>
      <p:grpSp>
        <p:nvGrpSpPr>
          <p:cNvPr id="5" name="Google Shape;581;p47">
            <a:extLst>
              <a:ext uri="{FF2B5EF4-FFF2-40B4-BE49-F238E27FC236}">
                <a16:creationId xmlns:a16="http://schemas.microsoft.com/office/drawing/2014/main" id="{65EA3034-33FE-52EB-C255-9D37F91722D5}"/>
              </a:ext>
            </a:extLst>
          </p:cNvPr>
          <p:cNvGrpSpPr/>
          <p:nvPr/>
        </p:nvGrpSpPr>
        <p:grpSpPr>
          <a:xfrm>
            <a:off x="2576945" y="2988648"/>
            <a:ext cx="728117" cy="470648"/>
            <a:chOff x="247008" y="610454"/>
            <a:chExt cx="850584" cy="510135"/>
          </a:xfrm>
          <a:solidFill>
            <a:srgbClr val="080808"/>
          </a:solidFill>
        </p:grpSpPr>
        <p:grpSp>
          <p:nvGrpSpPr>
            <p:cNvPr id="6" name="Google Shape;582;p47">
              <a:extLst>
                <a:ext uri="{FF2B5EF4-FFF2-40B4-BE49-F238E27FC236}">
                  <a16:creationId xmlns:a16="http://schemas.microsoft.com/office/drawing/2014/main" id="{0662CD87-197A-C93E-2EB5-C79F17A658FE}"/>
                </a:ext>
              </a:extLst>
            </p:cNvPr>
            <p:cNvGrpSpPr/>
            <p:nvPr/>
          </p:nvGrpSpPr>
          <p:grpSpPr>
            <a:xfrm rot="5400000">
              <a:off x="788125" y="811122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13" name="Google Shape;583;p47">
                <a:extLst>
                  <a:ext uri="{FF2B5EF4-FFF2-40B4-BE49-F238E27FC236}">
                    <a16:creationId xmlns:a16="http://schemas.microsoft.com/office/drawing/2014/main" id="{3F3F5E37-EABA-4EA7-E298-A08A0A87F03F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84;p47">
                <a:extLst>
                  <a:ext uri="{FF2B5EF4-FFF2-40B4-BE49-F238E27FC236}">
                    <a16:creationId xmlns:a16="http://schemas.microsoft.com/office/drawing/2014/main" id="{6C5D7C91-A170-D625-50C3-E723E5AE7BEF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85;p47">
                <a:extLst>
                  <a:ext uri="{FF2B5EF4-FFF2-40B4-BE49-F238E27FC236}">
                    <a16:creationId xmlns:a16="http://schemas.microsoft.com/office/drawing/2014/main" id="{18E4EB53-BD54-AD13-926E-3E2F6168F7CB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86;p47">
                <a:extLst>
                  <a:ext uri="{FF2B5EF4-FFF2-40B4-BE49-F238E27FC236}">
                    <a16:creationId xmlns:a16="http://schemas.microsoft.com/office/drawing/2014/main" id="{2D1D9E7A-AA3F-9754-BB0D-8E853630EF13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87;p47">
                <a:extLst>
                  <a:ext uri="{FF2B5EF4-FFF2-40B4-BE49-F238E27FC236}">
                    <a16:creationId xmlns:a16="http://schemas.microsoft.com/office/drawing/2014/main" id="{4AEAD5CF-6489-F09D-6751-5AE18617F507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588;p47">
              <a:extLst>
                <a:ext uri="{FF2B5EF4-FFF2-40B4-BE49-F238E27FC236}">
                  <a16:creationId xmlns:a16="http://schemas.microsoft.com/office/drawing/2014/main" id="{63FD440C-DD0A-A729-B147-1599E97D04E0}"/>
                </a:ext>
              </a:extLst>
            </p:cNvPr>
            <p:cNvGrpSpPr/>
            <p:nvPr/>
          </p:nvGrpSpPr>
          <p:grpSpPr>
            <a:xfrm rot="5400000">
              <a:off x="263316" y="594147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8" name="Google Shape;589;p47">
                <a:extLst>
                  <a:ext uri="{FF2B5EF4-FFF2-40B4-BE49-F238E27FC236}">
                    <a16:creationId xmlns:a16="http://schemas.microsoft.com/office/drawing/2014/main" id="{48252D0E-B24E-DBF7-F897-F882596CABA1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90;p47">
                <a:extLst>
                  <a:ext uri="{FF2B5EF4-FFF2-40B4-BE49-F238E27FC236}">
                    <a16:creationId xmlns:a16="http://schemas.microsoft.com/office/drawing/2014/main" id="{E67660CC-E0C0-ABEE-1068-F88F0B6EA815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1;p47">
                <a:extLst>
                  <a:ext uri="{FF2B5EF4-FFF2-40B4-BE49-F238E27FC236}">
                    <a16:creationId xmlns:a16="http://schemas.microsoft.com/office/drawing/2014/main" id="{C7E907CD-0376-5C5A-B268-EA04E5860419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2;p47">
                <a:extLst>
                  <a:ext uri="{FF2B5EF4-FFF2-40B4-BE49-F238E27FC236}">
                    <a16:creationId xmlns:a16="http://schemas.microsoft.com/office/drawing/2014/main" id="{5387EC68-D081-90F6-22BB-55C92723E8B6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3;p47">
                <a:extLst>
                  <a:ext uri="{FF2B5EF4-FFF2-40B4-BE49-F238E27FC236}">
                    <a16:creationId xmlns:a16="http://schemas.microsoft.com/office/drawing/2014/main" id="{D1D3B9FE-4441-FD18-C3F2-293BBD484DD1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581;p47">
            <a:extLst>
              <a:ext uri="{FF2B5EF4-FFF2-40B4-BE49-F238E27FC236}">
                <a16:creationId xmlns:a16="http://schemas.microsoft.com/office/drawing/2014/main" id="{0105990A-C4EF-C606-8787-EE42D17526E7}"/>
              </a:ext>
            </a:extLst>
          </p:cNvPr>
          <p:cNvGrpSpPr/>
          <p:nvPr/>
        </p:nvGrpSpPr>
        <p:grpSpPr>
          <a:xfrm>
            <a:off x="3314441" y="2997899"/>
            <a:ext cx="728117" cy="470648"/>
            <a:chOff x="247008" y="610454"/>
            <a:chExt cx="850584" cy="510135"/>
          </a:xfrm>
          <a:solidFill>
            <a:srgbClr val="080808"/>
          </a:solidFill>
        </p:grpSpPr>
        <p:grpSp>
          <p:nvGrpSpPr>
            <p:cNvPr id="19" name="Google Shape;582;p47">
              <a:extLst>
                <a:ext uri="{FF2B5EF4-FFF2-40B4-BE49-F238E27FC236}">
                  <a16:creationId xmlns:a16="http://schemas.microsoft.com/office/drawing/2014/main" id="{ABE274C4-36C8-4F46-DFD8-8FFE5B54443A}"/>
                </a:ext>
              </a:extLst>
            </p:cNvPr>
            <p:cNvGrpSpPr/>
            <p:nvPr/>
          </p:nvGrpSpPr>
          <p:grpSpPr>
            <a:xfrm rot="5400000">
              <a:off x="788125" y="811122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26" name="Google Shape;583;p47">
                <a:extLst>
                  <a:ext uri="{FF2B5EF4-FFF2-40B4-BE49-F238E27FC236}">
                    <a16:creationId xmlns:a16="http://schemas.microsoft.com/office/drawing/2014/main" id="{6C58E24F-42A8-B7B3-DBD8-E8FA82650747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84;p47">
                <a:extLst>
                  <a:ext uri="{FF2B5EF4-FFF2-40B4-BE49-F238E27FC236}">
                    <a16:creationId xmlns:a16="http://schemas.microsoft.com/office/drawing/2014/main" id="{5741982C-4378-43EF-A542-2E8F1AE408DB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85;p47">
                <a:extLst>
                  <a:ext uri="{FF2B5EF4-FFF2-40B4-BE49-F238E27FC236}">
                    <a16:creationId xmlns:a16="http://schemas.microsoft.com/office/drawing/2014/main" id="{72DF6975-6067-862A-F7DA-C5A3645ECAB8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86;p47">
                <a:extLst>
                  <a:ext uri="{FF2B5EF4-FFF2-40B4-BE49-F238E27FC236}">
                    <a16:creationId xmlns:a16="http://schemas.microsoft.com/office/drawing/2014/main" id="{5D0492EB-C91C-7426-DEDD-71126A3B5EC7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87;p47">
                <a:extLst>
                  <a:ext uri="{FF2B5EF4-FFF2-40B4-BE49-F238E27FC236}">
                    <a16:creationId xmlns:a16="http://schemas.microsoft.com/office/drawing/2014/main" id="{F14839FA-AF70-DA14-47E3-01A78E5CD200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588;p47">
              <a:extLst>
                <a:ext uri="{FF2B5EF4-FFF2-40B4-BE49-F238E27FC236}">
                  <a16:creationId xmlns:a16="http://schemas.microsoft.com/office/drawing/2014/main" id="{0AF41AC9-E9EE-CBBD-3550-E8699A3395B4}"/>
                </a:ext>
              </a:extLst>
            </p:cNvPr>
            <p:cNvGrpSpPr/>
            <p:nvPr/>
          </p:nvGrpSpPr>
          <p:grpSpPr>
            <a:xfrm rot="5400000">
              <a:off x="263316" y="594147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21" name="Google Shape;589;p47">
                <a:extLst>
                  <a:ext uri="{FF2B5EF4-FFF2-40B4-BE49-F238E27FC236}">
                    <a16:creationId xmlns:a16="http://schemas.microsoft.com/office/drawing/2014/main" id="{E2AA719C-58C2-221F-F98B-9BEBD7901A7E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0;p47">
                <a:extLst>
                  <a:ext uri="{FF2B5EF4-FFF2-40B4-BE49-F238E27FC236}">
                    <a16:creationId xmlns:a16="http://schemas.microsoft.com/office/drawing/2014/main" id="{312FFD4D-63BB-9620-A766-C4F8695AD839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91;p47">
                <a:extLst>
                  <a:ext uri="{FF2B5EF4-FFF2-40B4-BE49-F238E27FC236}">
                    <a16:creationId xmlns:a16="http://schemas.microsoft.com/office/drawing/2014/main" id="{B343B172-3C32-1179-2365-0C8F49C4DF2C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92;p47">
                <a:extLst>
                  <a:ext uri="{FF2B5EF4-FFF2-40B4-BE49-F238E27FC236}">
                    <a16:creationId xmlns:a16="http://schemas.microsoft.com/office/drawing/2014/main" id="{D5A13B44-A08C-BC94-89EA-65E41A8C44D6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93;p47">
                <a:extLst>
                  <a:ext uri="{FF2B5EF4-FFF2-40B4-BE49-F238E27FC236}">
                    <a16:creationId xmlns:a16="http://schemas.microsoft.com/office/drawing/2014/main" id="{3DF1F9D9-F4D6-2E13-02C3-DD57AEC1F3DA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581;p47">
            <a:extLst>
              <a:ext uri="{FF2B5EF4-FFF2-40B4-BE49-F238E27FC236}">
                <a16:creationId xmlns:a16="http://schemas.microsoft.com/office/drawing/2014/main" id="{61C3D18B-3E9D-C3C8-3873-91290BA6811E}"/>
              </a:ext>
            </a:extLst>
          </p:cNvPr>
          <p:cNvGrpSpPr/>
          <p:nvPr/>
        </p:nvGrpSpPr>
        <p:grpSpPr>
          <a:xfrm>
            <a:off x="4051937" y="3007150"/>
            <a:ext cx="728117" cy="470648"/>
            <a:chOff x="247008" y="610454"/>
            <a:chExt cx="850584" cy="510135"/>
          </a:xfrm>
          <a:solidFill>
            <a:srgbClr val="080808"/>
          </a:solidFill>
        </p:grpSpPr>
        <p:grpSp>
          <p:nvGrpSpPr>
            <p:cNvPr id="32" name="Google Shape;582;p47">
              <a:extLst>
                <a:ext uri="{FF2B5EF4-FFF2-40B4-BE49-F238E27FC236}">
                  <a16:creationId xmlns:a16="http://schemas.microsoft.com/office/drawing/2014/main" id="{7F2FF6B5-C2AF-9A0D-339E-3549E2161B19}"/>
                </a:ext>
              </a:extLst>
            </p:cNvPr>
            <p:cNvGrpSpPr/>
            <p:nvPr/>
          </p:nvGrpSpPr>
          <p:grpSpPr>
            <a:xfrm rot="5400000">
              <a:off x="788125" y="811122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39" name="Google Shape;583;p47">
                <a:extLst>
                  <a:ext uri="{FF2B5EF4-FFF2-40B4-BE49-F238E27FC236}">
                    <a16:creationId xmlns:a16="http://schemas.microsoft.com/office/drawing/2014/main" id="{6CAC9008-46AF-407A-53B1-E6590F8C58E3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84;p47">
                <a:extLst>
                  <a:ext uri="{FF2B5EF4-FFF2-40B4-BE49-F238E27FC236}">
                    <a16:creationId xmlns:a16="http://schemas.microsoft.com/office/drawing/2014/main" id="{C5F9730C-F6B4-F105-1F53-25ABF7D77C85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85;p47">
                <a:extLst>
                  <a:ext uri="{FF2B5EF4-FFF2-40B4-BE49-F238E27FC236}">
                    <a16:creationId xmlns:a16="http://schemas.microsoft.com/office/drawing/2014/main" id="{1BE5D450-4366-7767-66B3-620D09AD1AF4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86;p47">
                <a:extLst>
                  <a:ext uri="{FF2B5EF4-FFF2-40B4-BE49-F238E27FC236}">
                    <a16:creationId xmlns:a16="http://schemas.microsoft.com/office/drawing/2014/main" id="{F1115B7C-3F33-41A9-97F7-87332AD010C4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87;p47">
                <a:extLst>
                  <a:ext uri="{FF2B5EF4-FFF2-40B4-BE49-F238E27FC236}">
                    <a16:creationId xmlns:a16="http://schemas.microsoft.com/office/drawing/2014/main" id="{BB59380F-27F2-C343-9342-9E69B4F22929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588;p47">
              <a:extLst>
                <a:ext uri="{FF2B5EF4-FFF2-40B4-BE49-F238E27FC236}">
                  <a16:creationId xmlns:a16="http://schemas.microsoft.com/office/drawing/2014/main" id="{C3D9559E-2DD2-8BA8-86C3-C49C7C6E7160}"/>
                </a:ext>
              </a:extLst>
            </p:cNvPr>
            <p:cNvGrpSpPr/>
            <p:nvPr/>
          </p:nvGrpSpPr>
          <p:grpSpPr>
            <a:xfrm rot="5400000">
              <a:off x="263316" y="594147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34" name="Google Shape;589;p47">
                <a:extLst>
                  <a:ext uri="{FF2B5EF4-FFF2-40B4-BE49-F238E27FC236}">
                    <a16:creationId xmlns:a16="http://schemas.microsoft.com/office/drawing/2014/main" id="{ECB0AC1F-B5CD-655A-20CB-6681BFBC2890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90;p47">
                <a:extLst>
                  <a:ext uri="{FF2B5EF4-FFF2-40B4-BE49-F238E27FC236}">
                    <a16:creationId xmlns:a16="http://schemas.microsoft.com/office/drawing/2014/main" id="{611B110F-E4ED-6440-5845-2EB275AC300B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91;p47">
                <a:extLst>
                  <a:ext uri="{FF2B5EF4-FFF2-40B4-BE49-F238E27FC236}">
                    <a16:creationId xmlns:a16="http://schemas.microsoft.com/office/drawing/2014/main" id="{5DEBF77C-920F-5BC5-C4A0-E988A2AE8E5A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92;p47">
                <a:extLst>
                  <a:ext uri="{FF2B5EF4-FFF2-40B4-BE49-F238E27FC236}">
                    <a16:creationId xmlns:a16="http://schemas.microsoft.com/office/drawing/2014/main" id="{9F5A204B-4B3D-D780-DB8A-1C02187D0113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93;p47">
                <a:extLst>
                  <a:ext uri="{FF2B5EF4-FFF2-40B4-BE49-F238E27FC236}">
                    <a16:creationId xmlns:a16="http://schemas.microsoft.com/office/drawing/2014/main" id="{E78B720A-68C8-DCA9-577C-E4D49028245C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581;p47">
            <a:extLst>
              <a:ext uri="{FF2B5EF4-FFF2-40B4-BE49-F238E27FC236}">
                <a16:creationId xmlns:a16="http://schemas.microsoft.com/office/drawing/2014/main" id="{4111D1F2-C1A5-ADAF-718C-7B0991FAB38A}"/>
              </a:ext>
            </a:extLst>
          </p:cNvPr>
          <p:cNvGrpSpPr/>
          <p:nvPr/>
        </p:nvGrpSpPr>
        <p:grpSpPr>
          <a:xfrm>
            <a:off x="4789433" y="3016401"/>
            <a:ext cx="728117" cy="470648"/>
            <a:chOff x="247008" y="610454"/>
            <a:chExt cx="850584" cy="510135"/>
          </a:xfrm>
          <a:solidFill>
            <a:srgbClr val="080808"/>
          </a:solidFill>
        </p:grpSpPr>
        <p:grpSp>
          <p:nvGrpSpPr>
            <p:cNvPr id="45" name="Google Shape;582;p47">
              <a:extLst>
                <a:ext uri="{FF2B5EF4-FFF2-40B4-BE49-F238E27FC236}">
                  <a16:creationId xmlns:a16="http://schemas.microsoft.com/office/drawing/2014/main" id="{6044E347-DCED-938A-3A94-DC64EBD62B67}"/>
                </a:ext>
              </a:extLst>
            </p:cNvPr>
            <p:cNvGrpSpPr/>
            <p:nvPr/>
          </p:nvGrpSpPr>
          <p:grpSpPr>
            <a:xfrm rot="5400000">
              <a:off x="788125" y="811122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52" name="Google Shape;583;p47">
                <a:extLst>
                  <a:ext uri="{FF2B5EF4-FFF2-40B4-BE49-F238E27FC236}">
                    <a16:creationId xmlns:a16="http://schemas.microsoft.com/office/drawing/2014/main" id="{FD020E48-6773-A6FC-E5E4-89A3BBF3948C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84;p47">
                <a:extLst>
                  <a:ext uri="{FF2B5EF4-FFF2-40B4-BE49-F238E27FC236}">
                    <a16:creationId xmlns:a16="http://schemas.microsoft.com/office/drawing/2014/main" id="{B78AA35D-094D-F29F-646C-190A0ECB58DB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85;p47">
                <a:extLst>
                  <a:ext uri="{FF2B5EF4-FFF2-40B4-BE49-F238E27FC236}">
                    <a16:creationId xmlns:a16="http://schemas.microsoft.com/office/drawing/2014/main" id="{C504C49D-1420-7E30-112C-6E408EEA8D27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86;p47">
                <a:extLst>
                  <a:ext uri="{FF2B5EF4-FFF2-40B4-BE49-F238E27FC236}">
                    <a16:creationId xmlns:a16="http://schemas.microsoft.com/office/drawing/2014/main" id="{13D70867-04D6-A482-D43D-47FB2E53AAA1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87;p47">
                <a:extLst>
                  <a:ext uri="{FF2B5EF4-FFF2-40B4-BE49-F238E27FC236}">
                    <a16:creationId xmlns:a16="http://schemas.microsoft.com/office/drawing/2014/main" id="{50EEE5E7-C870-7B17-45D3-549607245DDF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88;p47">
              <a:extLst>
                <a:ext uri="{FF2B5EF4-FFF2-40B4-BE49-F238E27FC236}">
                  <a16:creationId xmlns:a16="http://schemas.microsoft.com/office/drawing/2014/main" id="{61A83D3D-D7EE-35ED-0995-0C0065D907F1}"/>
                </a:ext>
              </a:extLst>
            </p:cNvPr>
            <p:cNvGrpSpPr/>
            <p:nvPr/>
          </p:nvGrpSpPr>
          <p:grpSpPr>
            <a:xfrm rot="5400000">
              <a:off x="263316" y="594147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47" name="Google Shape;589;p47">
                <a:extLst>
                  <a:ext uri="{FF2B5EF4-FFF2-40B4-BE49-F238E27FC236}">
                    <a16:creationId xmlns:a16="http://schemas.microsoft.com/office/drawing/2014/main" id="{AE4899DC-BB6F-47A0-A7C9-2F6950E17235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90;p47">
                <a:extLst>
                  <a:ext uri="{FF2B5EF4-FFF2-40B4-BE49-F238E27FC236}">
                    <a16:creationId xmlns:a16="http://schemas.microsoft.com/office/drawing/2014/main" id="{71924264-EC39-C217-8D8F-24E9C6DEE4EF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91;p47">
                <a:extLst>
                  <a:ext uri="{FF2B5EF4-FFF2-40B4-BE49-F238E27FC236}">
                    <a16:creationId xmlns:a16="http://schemas.microsoft.com/office/drawing/2014/main" id="{5196DF14-937B-AADB-65E4-C43638ADE7B8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92;p47">
                <a:extLst>
                  <a:ext uri="{FF2B5EF4-FFF2-40B4-BE49-F238E27FC236}">
                    <a16:creationId xmlns:a16="http://schemas.microsoft.com/office/drawing/2014/main" id="{C7735A62-7E6F-22CD-94C5-44825E2CC382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93;p47">
                <a:extLst>
                  <a:ext uri="{FF2B5EF4-FFF2-40B4-BE49-F238E27FC236}">
                    <a16:creationId xmlns:a16="http://schemas.microsoft.com/office/drawing/2014/main" id="{2108E0DD-8D0F-EC61-BA61-19E75C6770DB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581;p47">
            <a:extLst>
              <a:ext uri="{FF2B5EF4-FFF2-40B4-BE49-F238E27FC236}">
                <a16:creationId xmlns:a16="http://schemas.microsoft.com/office/drawing/2014/main" id="{8D940C4C-105D-8836-8CEE-D44F23AED5E2}"/>
              </a:ext>
            </a:extLst>
          </p:cNvPr>
          <p:cNvGrpSpPr/>
          <p:nvPr/>
        </p:nvGrpSpPr>
        <p:grpSpPr>
          <a:xfrm>
            <a:off x="5526929" y="3025652"/>
            <a:ext cx="728117" cy="470648"/>
            <a:chOff x="247008" y="610454"/>
            <a:chExt cx="850584" cy="510135"/>
          </a:xfrm>
          <a:solidFill>
            <a:srgbClr val="080808"/>
          </a:solidFill>
        </p:grpSpPr>
        <p:grpSp>
          <p:nvGrpSpPr>
            <p:cNvPr id="58" name="Google Shape;582;p47">
              <a:extLst>
                <a:ext uri="{FF2B5EF4-FFF2-40B4-BE49-F238E27FC236}">
                  <a16:creationId xmlns:a16="http://schemas.microsoft.com/office/drawing/2014/main" id="{3FFA3192-ED97-1059-7B34-9637FB97B566}"/>
                </a:ext>
              </a:extLst>
            </p:cNvPr>
            <p:cNvGrpSpPr/>
            <p:nvPr/>
          </p:nvGrpSpPr>
          <p:grpSpPr>
            <a:xfrm rot="5400000">
              <a:off x="788125" y="811122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385" name="Google Shape;583;p47">
                <a:extLst>
                  <a:ext uri="{FF2B5EF4-FFF2-40B4-BE49-F238E27FC236}">
                    <a16:creationId xmlns:a16="http://schemas.microsoft.com/office/drawing/2014/main" id="{6FFDAC8A-920B-7536-74C4-7286EEC55176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584;p47">
                <a:extLst>
                  <a:ext uri="{FF2B5EF4-FFF2-40B4-BE49-F238E27FC236}">
                    <a16:creationId xmlns:a16="http://schemas.microsoft.com/office/drawing/2014/main" id="{2279B815-0FC2-986C-0883-4EAA9991AB27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585;p47">
                <a:extLst>
                  <a:ext uri="{FF2B5EF4-FFF2-40B4-BE49-F238E27FC236}">
                    <a16:creationId xmlns:a16="http://schemas.microsoft.com/office/drawing/2014/main" id="{DBFCBB25-253F-9830-C9AF-006EF0E3EC16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586;p47">
                <a:extLst>
                  <a:ext uri="{FF2B5EF4-FFF2-40B4-BE49-F238E27FC236}">
                    <a16:creationId xmlns:a16="http://schemas.microsoft.com/office/drawing/2014/main" id="{0E077565-B008-9543-2262-3DC134B57EE1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587;p47">
                <a:extLst>
                  <a:ext uri="{FF2B5EF4-FFF2-40B4-BE49-F238E27FC236}">
                    <a16:creationId xmlns:a16="http://schemas.microsoft.com/office/drawing/2014/main" id="{4D1A1AC7-C85E-BF9B-6325-E853761198DB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88;p47">
              <a:extLst>
                <a:ext uri="{FF2B5EF4-FFF2-40B4-BE49-F238E27FC236}">
                  <a16:creationId xmlns:a16="http://schemas.microsoft.com/office/drawing/2014/main" id="{A76B5642-AB26-B4BC-F4DA-EADB7A13811C}"/>
                </a:ext>
              </a:extLst>
            </p:cNvPr>
            <p:cNvGrpSpPr/>
            <p:nvPr/>
          </p:nvGrpSpPr>
          <p:grpSpPr>
            <a:xfrm rot="5400000">
              <a:off x="263316" y="594147"/>
              <a:ext cx="293160" cy="325775"/>
              <a:chOff x="3714275" y="730650"/>
              <a:chExt cx="305025" cy="338925"/>
            </a:xfrm>
            <a:grpFill/>
          </p:grpSpPr>
          <p:sp>
            <p:nvSpPr>
              <p:cNvPr id="60" name="Google Shape;589;p47">
                <a:extLst>
                  <a:ext uri="{FF2B5EF4-FFF2-40B4-BE49-F238E27FC236}">
                    <a16:creationId xmlns:a16="http://schemas.microsoft.com/office/drawing/2014/main" id="{F417F087-CAE0-7056-6A27-78643C8384AE}"/>
                  </a:ext>
                </a:extLst>
              </p:cNvPr>
              <p:cNvSpPr/>
              <p:nvPr/>
            </p:nvSpPr>
            <p:spPr>
              <a:xfrm>
                <a:off x="3732150" y="871975"/>
                <a:ext cx="2590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7904" extrusionOk="0">
                    <a:moveTo>
                      <a:pt x="4820" y="1"/>
                    </a:moveTo>
                    <a:cubicBezTo>
                      <a:pt x="3435" y="1"/>
                      <a:pt x="1720" y="972"/>
                      <a:pt x="1225" y="2292"/>
                    </a:cubicBezTo>
                    <a:cubicBezTo>
                      <a:pt x="689" y="2752"/>
                      <a:pt x="332" y="3390"/>
                      <a:pt x="204" y="4105"/>
                    </a:cubicBezTo>
                    <a:cubicBezTo>
                      <a:pt x="0" y="5381"/>
                      <a:pt x="1251" y="6019"/>
                      <a:pt x="2221" y="6555"/>
                    </a:cubicBezTo>
                    <a:cubicBezTo>
                      <a:pt x="3409" y="7185"/>
                      <a:pt x="5192" y="7903"/>
                      <a:pt x="6763" y="7903"/>
                    </a:cubicBezTo>
                    <a:cubicBezTo>
                      <a:pt x="7992" y="7903"/>
                      <a:pt x="9091" y="7463"/>
                      <a:pt x="9673" y="6197"/>
                    </a:cubicBezTo>
                    <a:cubicBezTo>
                      <a:pt x="9724" y="6070"/>
                      <a:pt x="9775" y="5968"/>
                      <a:pt x="9801" y="5840"/>
                    </a:cubicBezTo>
                    <a:cubicBezTo>
                      <a:pt x="10260" y="5738"/>
                      <a:pt x="10362" y="5151"/>
                      <a:pt x="9980" y="4896"/>
                    </a:cubicBezTo>
                    <a:lnTo>
                      <a:pt x="9852" y="4819"/>
                    </a:lnTo>
                    <a:cubicBezTo>
                      <a:pt x="9648" y="4105"/>
                      <a:pt x="9265" y="3441"/>
                      <a:pt x="8729" y="2905"/>
                    </a:cubicBezTo>
                    <a:cubicBezTo>
                      <a:pt x="7785" y="1833"/>
                      <a:pt x="6687" y="225"/>
                      <a:pt x="5156" y="21"/>
                    </a:cubicBezTo>
                    <a:cubicBezTo>
                      <a:pt x="5047" y="7"/>
                      <a:pt x="4934" y="1"/>
                      <a:pt x="48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90;p47">
                <a:extLst>
                  <a:ext uri="{FF2B5EF4-FFF2-40B4-BE49-F238E27FC236}">
                    <a16:creationId xmlns:a16="http://schemas.microsoft.com/office/drawing/2014/main" id="{53C8ADD6-6BB3-F5A6-57A6-BE63545E612E}"/>
                  </a:ext>
                </a:extLst>
              </p:cNvPr>
              <p:cNvSpPr/>
              <p:nvPr/>
            </p:nvSpPr>
            <p:spPr>
              <a:xfrm>
                <a:off x="3874425" y="752975"/>
                <a:ext cx="727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4113" extrusionOk="0">
                    <a:moveTo>
                      <a:pt x="1368" y="0"/>
                    </a:moveTo>
                    <a:cubicBezTo>
                      <a:pt x="1219" y="0"/>
                      <a:pt x="1069" y="25"/>
                      <a:pt x="920" y="85"/>
                    </a:cubicBezTo>
                    <a:cubicBezTo>
                      <a:pt x="741" y="161"/>
                      <a:pt x="639" y="315"/>
                      <a:pt x="613" y="493"/>
                    </a:cubicBezTo>
                    <a:cubicBezTo>
                      <a:pt x="613" y="621"/>
                      <a:pt x="613" y="748"/>
                      <a:pt x="588" y="850"/>
                    </a:cubicBezTo>
                    <a:cubicBezTo>
                      <a:pt x="435" y="1055"/>
                      <a:pt x="333" y="1259"/>
                      <a:pt x="256" y="1489"/>
                    </a:cubicBezTo>
                    <a:cubicBezTo>
                      <a:pt x="1" y="2382"/>
                      <a:pt x="511" y="3224"/>
                      <a:pt x="1047" y="3913"/>
                    </a:cubicBezTo>
                    <a:cubicBezTo>
                      <a:pt x="1154" y="4037"/>
                      <a:pt x="1309" y="4112"/>
                      <a:pt x="1463" y="4112"/>
                    </a:cubicBezTo>
                    <a:cubicBezTo>
                      <a:pt x="1530" y="4112"/>
                      <a:pt x="1597" y="4098"/>
                      <a:pt x="1660" y="4066"/>
                    </a:cubicBezTo>
                    <a:cubicBezTo>
                      <a:pt x="2604" y="3760"/>
                      <a:pt x="2910" y="2382"/>
                      <a:pt x="2834" y="1489"/>
                    </a:cubicBezTo>
                    <a:cubicBezTo>
                      <a:pt x="2783" y="927"/>
                      <a:pt x="2451" y="391"/>
                      <a:pt x="1940" y="136"/>
                    </a:cubicBezTo>
                    <a:cubicBezTo>
                      <a:pt x="1864" y="85"/>
                      <a:pt x="1787" y="59"/>
                      <a:pt x="1685" y="34"/>
                    </a:cubicBezTo>
                    <a:cubicBezTo>
                      <a:pt x="1580" y="13"/>
                      <a:pt x="1474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91;p47">
                <a:extLst>
                  <a:ext uri="{FF2B5EF4-FFF2-40B4-BE49-F238E27FC236}">
                    <a16:creationId xmlns:a16="http://schemas.microsoft.com/office/drawing/2014/main" id="{F4082F1B-0466-E90B-3C8A-27E6303C49DF}"/>
                  </a:ext>
                </a:extLst>
              </p:cNvPr>
              <p:cNvSpPr/>
              <p:nvPr/>
            </p:nvSpPr>
            <p:spPr>
              <a:xfrm>
                <a:off x="3936325" y="824225"/>
                <a:ext cx="829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45" extrusionOk="0">
                    <a:moveTo>
                      <a:pt x="1721" y="1"/>
                    </a:moveTo>
                    <a:cubicBezTo>
                      <a:pt x="1582" y="1"/>
                      <a:pt x="1439" y="58"/>
                      <a:pt x="1328" y="170"/>
                    </a:cubicBezTo>
                    <a:cubicBezTo>
                      <a:pt x="0" y="706"/>
                      <a:pt x="205" y="2492"/>
                      <a:pt x="945" y="3437"/>
                    </a:cubicBezTo>
                    <a:cubicBezTo>
                      <a:pt x="1072" y="3743"/>
                      <a:pt x="1277" y="4024"/>
                      <a:pt x="1506" y="4253"/>
                    </a:cubicBezTo>
                    <a:cubicBezTo>
                      <a:pt x="1614" y="4383"/>
                      <a:pt x="1764" y="4444"/>
                      <a:pt x="1912" y="4444"/>
                    </a:cubicBezTo>
                    <a:cubicBezTo>
                      <a:pt x="2113" y="4444"/>
                      <a:pt x="2311" y="4332"/>
                      <a:pt x="2400" y="4126"/>
                    </a:cubicBezTo>
                    <a:cubicBezTo>
                      <a:pt x="2451" y="4024"/>
                      <a:pt x="2476" y="3896"/>
                      <a:pt x="2527" y="3769"/>
                    </a:cubicBezTo>
                    <a:cubicBezTo>
                      <a:pt x="3318" y="3207"/>
                      <a:pt x="3165" y="2059"/>
                      <a:pt x="2885" y="1267"/>
                    </a:cubicBezTo>
                    <a:cubicBezTo>
                      <a:pt x="2757" y="859"/>
                      <a:pt x="2527" y="502"/>
                      <a:pt x="2195" y="272"/>
                    </a:cubicBezTo>
                    <a:lnTo>
                      <a:pt x="2119" y="195"/>
                    </a:lnTo>
                    <a:cubicBezTo>
                      <a:pt x="2014" y="64"/>
                      <a:pt x="1869" y="1"/>
                      <a:pt x="17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92;p47">
                <a:extLst>
                  <a:ext uri="{FF2B5EF4-FFF2-40B4-BE49-F238E27FC236}">
                    <a16:creationId xmlns:a16="http://schemas.microsoft.com/office/drawing/2014/main" id="{DF8F8D06-B0BA-0E37-0F30-CE22804B0855}"/>
                  </a:ext>
                </a:extLst>
              </p:cNvPr>
              <p:cNvSpPr/>
              <p:nvPr/>
            </p:nvSpPr>
            <p:spPr>
              <a:xfrm>
                <a:off x="3714275" y="801325"/>
                <a:ext cx="7150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936" extrusionOk="0">
                    <a:moveTo>
                      <a:pt x="2130" y="0"/>
                    </a:moveTo>
                    <a:cubicBezTo>
                      <a:pt x="2060" y="0"/>
                      <a:pt x="1987" y="13"/>
                      <a:pt x="1915" y="39"/>
                    </a:cubicBezTo>
                    <a:cubicBezTo>
                      <a:pt x="1762" y="91"/>
                      <a:pt x="1609" y="167"/>
                      <a:pt x="1481" y="269"/>
                    </a:cubicBezTo>
                    <a:cubicBezTo>
                      <a:pt x="1440" y="262"/>
                      <a:pt x="1399" y="259"/>
                      <a:pt x="1358" y="259"/>
                    </a:cubicBezTo>
                    <a:cubicBezTo>
                      <a:pt x="1246" y="259"/>
                      <a:pt x="1134" y="283"/>
                      <a:pt x="1022" y="320"/>
                    </a:cubicBezTo>
                    <a:cubicBezTo>
                      <a:pt x="307" y="575"/>
                      <a:pt x="1" y="1596"/>
                      <a:pt x="128" y="2464"/>
                    </a:cubicBezTo>
                    <a:cubicBezTo>
                      <a:pt x="128" y="2464"/>
                      <a:pt x="128" y="2490"/>
                      <a:pt x="128" y="2490"/>
                    </a:cubicBezTo>
                    <a:cubicBezTo>
                      <a:pt x="77" y="2924"/>
                      <a:pt x="256" y="3383"/>
                      <a:pt x="588" y="3689"/>
                    </a:cubicBezTo>
                    <a:cubicBezTo>
                      <a:pt x="737" y="3852"/>
                      <a:pt x="945" y="3936"/>
                      <a:pt x="1156" y="3936"/>
                    </a:cubicBezTo>
                    <a:cubicBezTo>
                      <a:pt x="1341" y="3936"/>
                      <a:pt x="1530" y="3871"/>
                      <a:pt x="1685" y="3740"/>
                    </a:cubicBezTo>
                    <a:cubicBezTo>
                      <a:pt x="2119" y="3587"/>
                      <a:pt x="2400" y="3077"/>
                      <a:pt x="2578" y="2643"/>
                    </a:cubicBezTo>
                    <a:cubicBezTo>
                      <a:pt x="2859" y="1877"/>
                      <a:pt x="2859" y="1060"/>
                      <a:pt x="2604" y="295"/>
                    </a:cubicBezTo>
                    <a:cubicBezTo>
                      <a:pt x="2509" y="105"/>
                      <a:pt x="2330" y="0"/>
                      <a:pt x="21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593;p47">
                <a:extLst>
                  <a:ext uri="{FF2B5EF4-FFF2-40B4-BE49-F238E27FC236}">
                    <a16:creationId xmlns:a16="http://schemas.microsoft.com/office/drawing/2014/main" id="{93AB7DB3-E5DB-A9EC-D724-B86161EE68DF}"/>
                  </a:ext>
                </a:extLst>
              </p:cNvPr>
              <p:cNvSpPr/>
              <p:nvPr/>
            </p:nvSpPr>
            <p:spPr>
              <a:xfrm>
                <a:off x="3801700" y="730650"/>
                <a:ext cx="751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4036" extrusionOk="0">
                    <a:moveTo>
                      <a:pt x="1727" y="1"/>
                    </a:moveTo>
                    <a:cubicBezTo>
                      <a:pt x="1614" y="1"/>
                      <a:pt x="1500" y="35"/>
                      <a:pt x="1404" y="110"/>
                    </a:cubicBezTo>
                    <a:cubicBezTo>
                      <a:pt x="1378" y="161"/>
                      <a:pt x="1327" y="187"/>
                      <a:pt x="1302" y="238"/>
                    </a:cubicBezTo>
                    <a:cubicBezTo>
                      <a:pt x="842" y="416"/>
                      <a:pt x="511" y="799"/>
                      <a:pt x="383" y="1284"/>
                    </a:cubicBezTo>
                    <a:cubicBezTo>
                      <a:pt x="179" y="1846"/>
                      <a:pt x="0" y="2790"/>
                      <a:pt x="485" y="3300"/>
                    </a:cubicBezTo>
                    <a:cubicBezTo>
                      <a:pt x="613" y="3428"/>
                      <a:pt x="791" y="3530"/>
                      <a:pt x="970" y="3581"/>
                    </a:cubicBezTo>
                    <a:cubicBezTo>
                      <a:pt x="1006" y="3853"/>
                      <a:pt x="1249" y="4035"/>
                      <a:pt x="1505" y="4035"/>
                    </a:cubicBezTo>
                    <a:cubicBezTo>
                      <a:pt x="1610" y="4035"/>
                      <a:pt x="1716" y="4005"/>
                      <a:pt x="1812" y="3938"/>
                    </a:cubicBezTo>
                    <a:cubicBezTo>
                      <a:pt x="2374" y="3530"/>
                      <a:pt x="2731" y="2892"/>
                      <a:pt x="2808" y="2203"/>
                    </a:cubicBezTo>
                    <a:cubicBezTo>
                      <a:pt x="2986" y="2024"/>
                      <a:pt x="2986" y="1718"/>
                      <a:pt x="2833" y="1514"/>
                    </a:cubicBezTo>
                    <a:cubicBezTo>
                      <a:pt x="2833" y="1335"/>
                      <a:pt x="2859" y="1182"/>
                      <a:pt x="2910" y="1003"/>
                    </a:cubicBezTo>
                    <a:cubicBezTo>
                      <a:pt x="3005" y="645"/>
                      <a:pt x="2743" y="309"/>
                      <a:pt x="2396" y="309"/>
                    </a:cubicBezTo>
                    <a:cubicBezTo>
                      <a:pt x="2372" y="309"/>
                      <a:pt x="2347" y="311"/>
                      <a:pt x="2323" y="314"/>
                    </a:cubicBezTo>
                    <a:lnTo>
                      <a:pt x="2246" y="314"/>
                    </a:lnTo>
                    <a:lnTo>
                      <a:pt x="2144" y="187"/>
                    </a:lnTo>
                    <a:cubicBezTo>
                      <a:pt x="2040" y="68"/>
                      <a:pt x="1884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Contents of This Template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 slide structure based on a </a:t>
            </a:r>
            <a:r>
              <a:rPr lang="en"/>
              <a:t>multi-purpose presentation</a:t>
            </a:r>
            <a:r>
              <a:rPr lang="en">
                <a:solidFill>
                  <a:schemeClr val="dk1"/>
                </a:solidFill>
              </a:rPr>
              <a:t>, which you can easily adapt to your needs. For more info on how to edit the template, please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b="1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An assortment of </a:t>
            </a:r>
            <a:r>
              <a:rPr lang="en"/>
              <a:t>pictures</a:t>
            </a:r>
            <a:r>
              <a:rPr lang="en">
                <a:solidFill>
                  <a:schemeClr val="dk1"/>
                </a:solidFill>
              </a:rPr>
              <a:t> that are suitable for use in the presentation can be found in the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 slide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 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 slide</a:t>
            </a:r>
            <a:r>
              <a:rPr lang="en">
                <a:solidFill>
                  <a:schemeClr val="dk1"/>
                </a:solidFill>
              </a:rPr>
              <a:t>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 used</a:t>
            </a:r>
            <a:r>
              <a:rPr lang="en">
                <a:solidFill>
                  <a:schemeClr val="dk1"/>
                </a:solidFill>
              </a:rPr>
              <a:t> in the template.</a:t>
            </a:r>
            <a:endParaRPr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Sets of customizable icons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627575" y="4191884"/>
            <a:ext cx="5478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You can delete this slide when you’re done editing the presentation.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1217892" y="165253"/>
            <a:ext cx="2021917" cy="493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2"/>
                </a:solidFill>
              </a:rPr>
              <a:t>CONTEXTO</a:t>
            </a:r>
          </a:p>
        </p:txBody>
      </p:sp>
      <p:pic>
        <p:nvPicPr>
          <p:cNvPr id="439" name="Google Shape;439;p40"/>
          <p:cNvPicPr preferRelativeResize="0"/>
          <p:nvPr/>
        </p:nvPicPr>
        <p:blipFill>
          <a:blip r:embed="rId3"/>
          <a:srcRect t="9827" b="9827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0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0;p36">
            <a:extLst>
              <a:ext uri="{FF2B5EF4-FFF2-40B4-BE49-F238E27FC236}">
                <a16:creationId xmlns:a16="http://schemas.microsoft.com/office/drawing/2014/main" id="{B5CB047C-13BF-7B9D-4CF1-0BD9C6022A9C}"/>
              </a:ext>
            </a:extLst>
          </p:cNvPr>
          <p:cNvSpPr/>
          <p:nvPr/>
        </p:nvSpPr>
        <p:spPr>
          <a:xfrm rot="5400128">
            <a:off x="1110718" y="2457268"/>
            <a:ext cx="6931198" cy="22897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7;p40">
            <a:extLst>
              <a:ext uri="{FF2B5EF4-FFF2-40B4-BE49-F238E27FC236}">
                <a16:creationId xmlns:a16="http://schemas.microsoft.com/office/drawing/2014/main" id="{B32E04F1-7A79-A7AC-FE32-7149DB223F66}"/>
              </a:ext>
            </a:extLst>
          </p:cNvPr>
          <p:cNvSpPr txBox="1">
            <a:spLocks/>
          </p:cNvSpPr>
          <p:nvPr/>
        </p:nvSpPr>
        <p:spPr>
          <a:xfrm>
            <a:off x="221673" y="921327"/>
            <a:ext cx="3913674" cy="292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Fredoka One" panose="02000000000000000000" pitchFamily="2" charset="0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600" dirty="0">
                <a:solidFill>
                  <a:srgbClr val="080808"/>
                </a:solidFill>
              </a:rPr>
              <a:t>Meu primeiro cachorro foi esse peludinho chamado Duque. Ele foi a minha primeira experiência de ter um pet, Duque viveu comigo durante 6 anos e mudou totalmente a minha vida, para mim Duque foi um irmão que viveu comigo enquanto eu crescia e me desenvolvia. Na época não tinha noção do quão impactante ele iria ser na minha vida e só depois de certo tempo eu pude entender...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FAE40164-9051-0FE1-F418-DA90B1C3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>
            <a:extLst>
              <a:ext uri="{FF2B5EF4-FFF2-40B4-BE49-F238E27FC236}">
                <a16:creationId xmlns:a16="http://schemas.microsoft.com/office/drawing/2014/main" id="{22D4C5E5-7871-84E9-73F3-21E6990B1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892" y="165253"/>
            <a:ext cx="2021917" cy="493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2"/>
                </a:solidFill>
              </a:rPr>
              <a:t>CONTEXTO</a:t>
            </a:r>
            <a:endParaRPr sz="2400" dirty="0">
              <a:solidFill>
                <a:schemeClr val="tx2"/>
              </a:solidFill>
            </a:endParaRPr>
          </a:p>
        </p:txBody>
      </p:sp>
      <p:pic>
        <p:nvPicPr>
          <p:cNvPr id="439" name="Google Shape;439;p40">
            <a:extLst>
              <a:ext uri="{FF2B5EF4-FFF2-40B4-BE49-F238E27FC236}">
                <a16:creationId xmlns:a16="http://schemas.microsoft.com/office/drawing/2014/main" id="{9B02BFD1-46CA-9888-C8BE-930DE91D7DAB}"/>
              </a:ext>
            </a:extLst>
          </p:cNvPr>
          <p:cNvPicPr preferRelativeResize="0"/>
          <p:nvPr/>
        </p:nvPicPr>
        <p:blipFill>
          <a:blip r:embed="rId3"/>
          <a:srcRect t="9801" b="9801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0">
            <a:extLst>
              <a:ext uri="{FF2B5EF4-FFF2-40B4-BE49-F238E27FC236}">
                <a16:creationId xmlns:a16="http://schemas.microsoft.com/office/drawing/2014/main" id="{4B6C52E5-7C3A-416E-6A58-4AFD63CFAD2C}"/>
              </a:ext>
            </a:extLst>
          </p:cNvPr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0;p36">
            <a:extLst>
              <a:ext uri="{FF2B5EF4-FFF2-40B4-BE49-F238E27FC236}">
                <a16:creationId xmlns:a16="http://schemas.microsoft.com/office/drawing/2014/main" id="{48ACDF06-31F1-F71D-5F84-F405D1EFE64F}"/>
              </a:ext>
            </a:extLst>
          </p:cNvPr>
          <p:cNvSpPr/>
          <p:nvPr/>
        </p:nvSpPr>
        <p:spPr>
          <a:xfrm rot="5400128">
            <a:off x="1110718" y="2457268"/>
            <a:ext cx="6931198" cy="22897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7;p40">
            <a:extLst>
              <a:ext uri="{FF2B5EF4-FFF2-40B4-BE49-F238E27FC236}">
                <a16:creationId xmlns:a16="http://schemas.microsoft.com/office/drawing/2014/main" id="{4CCAD484-0B29-8563-1100-A60101279F1E}"/>
              </a:ext>
            </a:extLst>
          </p:cNvPr>
          <p:cNvSpPr txBox="1">
            <a:spLocks/>
          </p:cNvSpPr>
          <p:nvPr/>
        </p:nvSpPr>
        <p:spPr>
          <a:xfrm>
            <a:off x="334425" y="1176363"/>
            <a:ext cx="3788850" cy="312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Fredoka One" panose="02000000000000000000" pitchFamily="2" charset="0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Indie Flower"/>
              <a:buNone/>
              <a:defRPr sz="42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just"/>
            <a:r>
              <a:rPr lang="pt-BR" sz="1600" dirty="0">
                <a:solidFill>
                  <a:srgbClr val="080808"/>
                </a:solidFill>
              </a:rPr>
              <a:t>Esse outro peludo é o Bob!! Bob é meu segundo cachorro e até hoje está presente em minha vida, transformando meus dias tristes e cansativos em uma grande alegria com uma simples lambida ou cheirada na canela. Bob está perto de completar seus 6 anos na família e eu considero ele como um irmão para mim.</a:t>
            </a:r>
          </a:p>
        </p:txBody>
      </p:sp>
    </p:spTree>
    <p:extLst>
      <p:ext uri="{BB962C8B-B14F-4D97-AF65-F5344CB8AC3E}">
        <p14:creationId xmlns:p14="http://schemas.microsoft.com/office/powerpoint/2010/main" val="113657056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599025" y="172359"/>
            <a:ext cx="79461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dirty="0">
                <a:solidFill>
                  <a:schemeClr val="tx2"/>
                </a:solidFill>
              </a:rPr>
              <a:t>VISIBILIDADE</a:t>
            </a: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0FB14BA6-F527-5CDC-94C0-E0C90715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5546" r="1289" b="13508"/>
          <a:stretch/>
        </p:blipFill>
        <p:spPr>
          <a:xfrm>
            <a:off x="1737138" y="1590052"/>
            <a:ext cx="5669723" cy="355344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1"/>
          <p:cNvSpPr txBox="1">
            <a:spLocks noGrp="1"/>
          </p:cNvSpPr>
          <p:nvPr>
            <p:ph type="subTitle" idx="4294967295"/>
          </p:nvPr>
        </p:nvSpPr>
        <p:spPr>
          <a:xfrm>
            <a:off x="892217" y="745059"/>
            <a:ext cx="7652758" cy="102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600" dirty="0">
                <a:solidFill>
                  <a:srgbClr val="080808"/>
                </a:solidFill>
                <a:effectLst/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Reduzir a quantidade de cachorros em situações de ruas e vulnerabilidade. Atualmente o número de cachorros abandonados no Brasil chega em torno de 15 milhões. </a:t>
            </a:r>
            <a:endParaRPr lang="pt-BR" sz="1200" dirty="0">
              <a:solidFill>
                <a:srgbClr val="080808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2F8FCB-52CD-DE78-5B41-0F14A6B68178}"/>
              </a:ext>
            </a:extLst>
          </p:cNvPr>
          <p:cNvSpPr txBox="1"/>
          <p:nvPr/>
        </p:nvSpPr>
        <p:spPr>
          <a:xfrm>
            <a:off x="7312564" y="4755697"/>
            <a:ext cx="24648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808080"/>
                </a:solidFill>
                <a:effectLst/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Fonte: panoramapetvet.com.br</a:t>
            </a:r>
            <a:endParaRPr lang="pt-BR" sz="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112C866B-857B-11F3-65A1-63F597B57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23310" y="-240030"/>
            <a:ext cx="13921740" cy="5403215"/>
          </a:xfrm>
          <a:prstGeom prst="rect">
            <a:avLst/>
          </a:prstGeom>
        </p:spPr>
      </p:pic>
      <p:pic>
        <p:nvPicPr>
          <p:cNvPr id="704" name="Google Shape;704;p54"/>
          <p:cNvPicPr preferRelativeResize="0"/>
          <p:nvPr/>
        </p:nvPicPr>
        <p:blipFill rotWithShape="1">
          <a:blip r:embed="rId5">
            <a:alphaModFix/>
          </a:blip>
          <a:srcRect l="10" t="25658" r="-10" b="10241"/>
          <a:stretch/>
        </p:blipFill>
        <p:spPr>
          <a:xfrm>
            <a:off x="-35376" y="1348600"/>
            <a:ext cx="9214752" cy="332255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4"/>
          <p:cNvSpPr txBox="1">
            <a:spLocks noGrp="1"/>
          </p:cNvSpPr>
          <p:nvPr>
            <p:ph type="title"/>
          </p:nvPr>
        </p:nvSpPr>
        <p:spPr>
          <a:xfrm>
            <a:off x="605700" y="324214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SITE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883660" y="256309"/>
            <a:ext cx="79547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DESAFIOS 			</a:t>
            </a:r>
            <a:r>
              <a:rPr lang="en" dirty="0">
                <a:solidFill>
                  <a:schemeClr val="bg1"/>
                </a:solidFill>
              </a:rPr>
              <a:t>SUPERAÇÃO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628205" y="307897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Um Adeus..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366396" y="307897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Um reencontro 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38" name="Google Shape;538;p44"/>
          <p:cNvGrpSpPr/>
          <p:nvPr/>
        </p:nvGrpSpPr>
        <p:grpSpPr>
          <a:xfrm>
            <a:off x="6547758" y="1697203"/>
            <a:ext cx="786676" cy="786724"/>
            <a:chOff x="1492675" y="4992125"/>
            <a:chExt cx="481825" cy="481825"/>
          </a:xfrm>
          <a:solidFill>
            <a:schemeClr val="bg1"/>
          </a:solidFill>
        </p:grpSpPr>
        <p:sp>
          <p:nvSpPr>
            <p:cNvPr id="539" name="Google Shape;539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41" name="Google Shape;541;p44"/>
          <p:cNvGrpSpPr/>
          <p:nvPr/>
        </p:nvGrpSpPr>
        <p:grpSpPr>
          <a:xfrm>
            <a:off x="1809566" y="1697203"/>
            <a:ext cx="786676" cy="786724"/>
            <a:chOff x="2085525" y="4992125"/>
            <a:chExt cx="481825" cy="481825"/>
          </a:xfrm>
          <a:solidFill>
            <a:schemeClr val="tx2"/>
          </a:solidFill>
        </p:grpSpPr>
        <p:sp>
          <p:nvSpPr>
            <p:cNvPr id="542" name="Google Shape;542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>
          <a:extLst>
            <a:ext uri="{FF2B5EF4-FFF2-40B4-BE49-F238E27FC236}">
              <a16:creationId xmlns:a16="http://schemas.microsoft.com/office/drawing/2014/main" id="{ABA81CE3-7B8F-C67E-F064-AC21E007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>
            <a:extLst>
              <a:ext uri="{FF2B5EF4-FFF2-40B4-BE49-F238E27FC236}">
                <a16:creationId xmlns:a16="http://schemas.microsoft.com/office/drawing/2014/main" id="{DE4FBC33-AE54-566D-864D-0B17FF8E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950" y="367942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AGRADECIMENTOS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6" name="Imagem 5" descr="Menina posando para foto&#10;&#10;Descrição gerada automaticamente">
            <a:extLst>
              <a:ext uri="{FF2B5EF4-FFF2-40B4-BE49-F238E27FC236}">
                <a16:creationId xmlns:a16="http://schemas.microsoft.com/office/drawing/2014/main" id="{F074A099-299F-8EF9-367B-AFCB6D65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8" y="1385454"/>
            <a:ext cx="2192604" cy="2924409"/>
          </a:xfrm>
          <a:prstGeom prst="roundRect">
            <a:avLst/>
          </a:prstGeom>
        </p:spPr>
      </p:pic>
      <p:sp>
        <p:nvSpPr>
          <p:cNvPr id="2" name="Google Shape;446;p41">
            <a:extLst>
              <a:ext uri="{FF2B5EF4-FFF2-40B4-BE49-F238E27FC236}">
                <a16:creationId xmlns:a16="http://schemas.microsoft.com/office/drawing/2014/main" id="{D6FE3226-67BA-ADF6-6476-90476B66B445}"/>
              </a:ext>
            </a:extLst>
          </p:cNvPr>
          <p:cNvSpPr txBox="1">
            <a:spLocks/>
          </p:cNvSpPr>
          <p:nvPr/>
        </p:nvSpPr>
        <p:spPr>
          <a:xfrm>
            <a:off x="2707161" y="1604211"/>
            <a:ext cx="5557075" cy="207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just">
              <a:buNone/>
            </a:pPr>
            <a:r>
              <a:rPr lang="pt-BR" sz="1600" dirty="0">
                <a:solidFill>
                  <a:srgbClr val="080808"/>
                </a:solidFill>
                <a:effectLst/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Quero agradecer profundamente a minha namorada que ao decorrer desse projeto me ajudou em tudo que eu precisava. Sempre dispôs seu tempo para me  ajudar com os textos , </a:t>
            </a:r>
            <a:r>
              <a:rPr lang="pt-BR" sz="1600" dirty="0" err="1">
                <a:solidFill>
                  <a:srgbClr val="080808"/>
                </a:solidFill>
                <a:effectLst/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desing</a:t>
            </a:r>
            <a:r>
              <a:rPr lang="pt-BR" sz="1600" dirty="0">
                <a:solidFill>
                  <a:srgbClr val="080808"/>
                </a:solidFill>
                <a:effectLst/>
                <a:latin typeface="Fredoka One" panose="020000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e estrutura do site, me apoiou e me motivou nos momentos em que achava que não iria conseguir continuar ou ficava travado. Sou eternamente grato por tudo que ela veio fazendo nesses últimos meses.</a:t>
            </a:r>
          </a:p>
        </p:txBody>
      </p:sp>
    </p:spTree>
    <p:extLst>
      <p:ext uri="{BB962C8B-B14F-4D97-AF65-F5344CB8AC3E}">
        <p14:creationId xmlns:p14="http://schemas.microsoft.com/office/powerpoint/2010/main" val="35897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oor Games for Dogs by Slidesgo">
  <a:themeElements>
    <a:clrScheme name="Personalizada 3">
      <a:dk1>
        <a:srgbClr val="5A2519"/>
      </a:dk1>
      <a:lt1>
        <a:srgbClr val="FFFFFF"/>
      </a:lt1>
      <a:dk2>
        <a:srgbClr val="EAE1C7"/>
      </a:dk2>
      <a:lt2>
        <a:srgbClr val="E96F05"/>
      </a:lt2>
      <a:accent1>
        <a:srgbClr val="FFFFFF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aa0996e3a60c29644e9f2cf3d3cad0da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61aa44093c7789ab6990bc79f23b973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Props1.xml><?xml version="1.0" encoding="utf-8"?>
<ds:datastoreItem xmlns:ds="http://schemas.openxmlformats.org/officeDocument/2006/customXml" ds:itemID="{E0C818FF-C2CD-44E5-945A-187A6DB749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EE01C4-0238-4002-8B8F-1808693ED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dc8751-6fef-42ec-b05c-835dd8c535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2C412E-E6FF-4875-9CD0-9AAAF05787F9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9fdc8751-6fef-42ec-b05c-835dd8c535b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482</Words>
  <Application>Microsoft Office PowerPoint</Application>
  <PresentationFormat>Apresentação na tela (16:9)</PresentationFormat>
  <Paragraphs>31</Paragraphs>
  <Slides>12</Slides>
  <Notes>12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Fredoka One</vt:lpstr>
      <vt:lpstr>Comfortaa</vt:lpstr>
      <vt:lpstr>Wingdings</vt:lpstr>
      <vt:lpstr>Muli</vt:lpstr>
      <vt:lpstr>Arial</vt:lpstr>
      <vt:lpstr>Indoor Games for Dogs by Slidesgo</vt:lpstr>
      <vt:lpstr>Apresentação do PowerPoint</vt:lpstr>
      <vt:lpstr>INTRODUÇÃO</vt:lpstr>
      <vt:lpstr>Contents of This Template</vt:lpstr>
      <vt:lpstr>CONTEXTO</vt:lpstr>
      <vt:lpstr>CONTEXTO</vt:lpstr>
      <vt:lpstr>VISIBILIDADE</vt:lpstr>
      <vt:lpstr>SITE</vt:lpstr>
      <vt:lpstr>DESAFIOS    SUPERAÇÃO</vt:lpstr>
      <vt:lpstr>AGRADECIMENTOS</vt:lpstr>
      <vt:lpstr>AGRADECIMENTOS</vt:lpstr>
      <vt:lpstr>Apresentação do PowerPoint</vt:lpstr>
      <vt:lpstr>OBRIGADO PELA ATENÇÃO 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Victor Hugo</dc:creator>
  <cp:lastModifiedBy>VICTOR HUGO GUEIROS DE SOUZA .</cp:lastModifiedBy>
  <cp:revision>3</cp:revision>
  <dcterms:modified xsi:type="dcterms:W3CDTF">2024-12-03T01:41:44Z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